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2" r:id="rId8"/>
    <p:sldId id="265" r:id="rId9"/>
    <p:sldId id="264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3" r:id="rId18"/>
    <p:sldId id="259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A58B999-B068-4995-A68C-DFB8C22AD788}">
          <p14:sldIdLst>
            <p14:sldId id="256"/>
            <p14:sldId id="257"/>
            <p14:sldId id="258"/>
            <p14:sldId id="260"/>
            <p14:sldId id="263"/>
            <p14:sldId id="261"/>
            <p14:sldId id="262"/>
            <p14:sldId id="265"/>
            <p14:sldId id="264"/>
            <p14:sldId id="266"/>
            <p14:sldId id="268"/>
            <p14:sldId id="267"/>
            <p14:sldId id="269"/>
            <p14:sldId id="270"/>
            <p14:sldId id="271"/>
            <p14:sldId id="272"/>
          </p14:sldIdLst>
        </p14:section>
        <p14:section name="Раздел без заголовка" id="{D5C6E8FD-49A8-4140-B5F6-CEE0B8D3FD4D}">
          <p14:sldIdLst>
            <p14:sldId id="273"/>
            <p14:sldId id="259"/>
            <p14:sldId id="274"/>
          </p14:sldIdLst>
        </p14:section>
        <p14:section name="Раздел без заголовка" id="{FA48B0E4-BDA9-4E8C-9D8E-F25CDA68E235}">
          <p14:sldIdLst>
            <p14:sldId id="275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8FF005D0-4239-4199-960A-2F294EBDC3E5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D26BD200-629B-42F7-AC48-E6C33F18AEDA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340768"/>
            <a:ext cx="7333204" cy="3528392"/>
          </a:xfrm>
        </p:spPr>
        <p:txBody>
          <a:bodyPr>
            <a:noAutofit/>
          </a:bodyPr>
          <a:lstStyle/>
          <a:p>
            <a:pPr marL="442913" indent="-442913"/>
            <a:r>
              <a:rPr lang="ru-RU" sz="7200" dirty="0" smtClean="0"/>
              <a:t>  </a:t>
            </a:r>
            <a:r>
              <a:rPr lang="ru-RU" sz="7200" dirty="0" err="1" smtClean="0">
                <a:solidFill>
                  <a:srgbClr val="FFFF00"/>
                </a:solidFill>
              </a:rPr>
              <a:t>Ис</a:t>
            </a:r>
            <a:r>
              <a:rPr lang="tt-RU" sz="7200" dirty="0" smtClean="0">
                <a:solidFill>
                  <a:srgbClr val="FFFF00"/>
                </a:solidFill>
              </a:rPr>
              <a:t>әнбай   авылының                 хезмәт геройлары.</a:t>
            </a:r>
            <a:endParaRPr lang="ru-RU" sz="7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48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125113" cy="924475"/>
          </a:xfrm>
        </p:spPr>
        <p:txBody>
          <a:bodyPr/>
          <a:lstStyle/>
          <a:p>
            <a:r>
              <a:rPr lang="tt-RU" sz="4000" b="1" i="1" dirty="0" smtClean="0"/>
              <a:t>Закирова Зөлхәбирә  Нурмөхәммәт кызы.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1631810"/>
            <a:ext cx="3490547" cy="4051437"/>
          </a:xfrm>
        </p:spPr>
        <p:txBody>
          <a:bodyPr>
            <a:normAutofit/>
          </a:bodyPr>
          <a:lstStyle/>
          <a:p>
            <a:pPr lvl="0">
              <a:buClr>
                <a:srgbClr val="FF9000"/>
              </a:buClr>
            </a:pPr>
            <a:r>
              <a:rPr lang="tt-RU" sz="3600" dirty="0" smtClean="0"/>
              <a:t>Терлекче, </a:t>
            </a:r>
            <a:r>
              <a:rPr lang="tt-RU" sz="3600" dirty="0">
                <a:solidFill>
                  <a:prstClr val="white"/>
                </a:solidFill>
              </a:rPr>
              <a:t>“</a:t>
            </a:r>
            <a:r>
              <a:rPr lang="ru-RU" sz="3600" dirty="0">
                <a:solidFill>
                  <a:prstClr val="white"/>
                </a:solidFill>
              </a:rPr>
              <a:t>Почет </a:t>
            </a:r>
            <a:r>
              <a:rPr lang="ru-RU" sz="3600" dirty="0" err="1">
                <a:solidFill>
                  <a:prstClr val="white"/>
                </a:solidFill>
              </a:rPr>
              <a:t>билгесе</a:t>
            </a:r>
            <a:r>
              <a:rPr lang="tt-RU" sz="3600" dirty="0" smtClean="0">
                <a:solidFill>
                  <a:prstClr val="white"/>
                </a:solidFill>
              </a:rPr>
              <a:t>”ор-</a:t>
            </a:r>
            <a:r>
              <a:rPr lang="ru-RU" sz="3600" dirty="0" err="1" smtClean="0">
                <a:solidFill>
                  <a:prstClr val="white"/>
                </a:solidFill>
              </a:rPr>
              <a:t>дены</a:t>
            </a:r>
            <a:r>
              <a:rPr lang="ru-RU" sz="3600" dirty="0" smtClean="0">
                <a:solidFill>
                  <a:prstClr val="white"/>
                </a:solidFill>
              </a:rPr>
              <a:t> </a:t>
            </a:r>
            <a:r>
              <a:rPr lang="ru-RU" sz="3600" dirty="0">
                <a:solidFill>
                  <a:prstClr val="white"/>
                </a:solidFill>
              </a:rPr>
              <a:t>бел</a:t>
            </a:r>
            <a:r>
              <a:rPr lang="tt-RU" sz="3600" dirty="0">
                <a:solidFill>
                  <a:prstClr val="white"/>
                </a:solidFill>
              </a:rPr>
              <a:t>ә</a:t>
            </a:r>
            <a:r>
              <a:rPr lang="ru-RU" sz="3600" dirty="0">
                <a:solidFill>
                  <a:prstClr val="white"/>
                </a:solidFill>
              </a:rPr>
              <a:t>н </a:t>
            </a:r>
            <a:r>
              <a:rPr lang="ru-RU" sz="3600" dirty="0" err="1">
                <a:solidFill>
                  <a:prstClr val="white"/>
                </a:solidFill>
              </a:rPr>
              <a:t>бүләкләнә</a:t>
            </a:r>
            <a:r>
              <a:rPr lang="ru-RU" dirty="0">
                <a:solidFill>
                  <a:prstClr val="white"/>
                </a:solidFill>
              </a:rPr>
              <a:t>.</a:t>
            </a:r>
          </a:p>
        </p:txBody>
      </p:sp>
      <p:pic>
        <p:nvPicPr>
          <p:cNvPr id="2050" name="Picture 2" descr="C:\Users\Ильвина\Desktop\пр\IMG_0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50" y="1628800"/>
            <a:ext cx="3705876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255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595006" cy="924475"/>
          </a:xfrm>
        </p:spPr>
        <p:txBody>
          <a:bodyPr/>
          <a:lstStyle/>
          <a:p>
            <a:r>
              <a:rPr lang="tt-RU" sz="4000" b="1" i="1" dirty="0" smtClean="0"/>
              <a:t>Тютиев Сәгыйт</a:t>
            </a:r>
            <a:r>
              <a:rPr lang="ru-RU" sz="4000" b="1" i="1" dirty="0" smtClean="0"/>
              <a:t>ь </a:t>
            </a:r>
            <a:r>
              <a:rPr lang="ru-RU" sz="4000" b="1" i="1" dirty="0" err="1" smtClean="0"/>
              <a:t>Фәссах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улы</a:t>
            </a:r>
            <a:r>
              <a:rPr lang="ru-RU" sz="4000" b="1" i="1" dirty="0" smtClean="0"/>
              <a:t>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2145673"/>
            <a:ext cx="3130507" cy="4051437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srgbClr val="FF9000"/>
              </a:buClr>
            </a:pPr>
            <a:r>
              <a:rPr lang="tt-RU" sz="3600" dirty="0" smtClean="0"/>
              <a:t>Партоешма  секретаре, атказанган колхозчы, </a:t>
            </a:r>
            <a:r>
              <a:rPr lang="tt-RU" sz="3600" dirty="0">
                <a:solidFill>
                  <a:prstClr val="white"/>
                </a:solidFill>
              </a:rPr>
              <a:t>“</a:t>
            </a:r>
            <a:r>
              <a:rPr lang="ru-RU" sz="3600" dirty="0">
                <a:solidFill>
                  <a:prstClr val="white"/>
                </a:solidFill>
              </a:rPr>
              <a:t>Почет </a:t>
            </a:r>
            <a:r>
              <a:rPr lang="ru-RU" sz="3600" dirty="0" err="1">
                <a:solidFill>
                  <a:prstClr val="white"/>
                </a:solidFill>
              </a:rPr>
              <a:t>билгесе</a:t>
            </a:r>
            <a:r>
              <a:rPr lang="tt-RU" sz="3600" dirty="0">
                <a:solidFill>
                  <a:prstClr val="white"/>
                </a:solidFill>
              </a:rPr>
              <a:t>”ор-</a:t>
            </a:r>
            <a:r>
              <a:rPr lang="ru-RU" sz="3600" dirty="0" err="1">
                <a:solidFill>
                  <a:prstClr val="white"/>
                </a:solidFill>
              </a:rPr>
              <a:t>дены</a:t>
            </a:r>
            <a:r>
              <a:rPr lang="ru-RU" sz="3600" dirty="0">
                <a:solidFill>
                  <a:prstClr val="white"/>
                </a:solidFill>
              </a:rPr>
              <a:t> бел</a:t>
            </a:r>
            <a:r>
              <a:rPr lang="tt-RU" sz="3600" dirty="0">
                <a:solidFill>
                  <a:prstClr val="white"/>
                </a:solidFill>
              </a:rPr>
              <a:t>ә</a:t>
            </a:r>
            <a:r>
              <a:rPr lang="ru-RU" sz="3600" dirty="0">
                <a:solidFill>
                  <a:prstClr val="white"/>
                </a:solidFill>
              </a:rPr>
              <a:t>н </a:t>
            </a:r>
            <a:r>
              <a:rPr lang="ru-RU" sz="3600" dirty="0" err="1">
                <a:solidFill>
                  <a:prstClr val="white"/>
                </a:solidFill>
              </a:rPr>
              <a:t>бүләкләнә</a:t>
            </a:r>
            <a:r>
              <a:rPr lang="ru-RU" sz="3600" dirty="0">
                <a:solidFill>
                  <a:prstClr val="white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098" name="Picture 2" descr="C:\Users\Ильвина\Desktop\пр\IMG_0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3705876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839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125113" cy="924475"/>
          </a:xfrm>
        </p:spPr>
        <p:txBody>
          <a:bodyPr/>
          <a:lstStyle/>
          <a:p>
            <a:r>
              <a:rPr lang="tt-RU" sz="4000" b="1" i="1" dirty="0" smtClean="0"/>
              <a:t>Ахунҗанова Фәридә Шәймөхәммәт кызы.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59363"/>
            <a:ext cx="3418538" cy="4199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t-RU" sz="3600" dirty="0" smtClean="0"/>
              <a:t>Укытучы, “Халыклар дуслыгы” ордены белән бүләкләнә.</a:t>
            </a:r>
            <a:endParaRPr lang="ru-RU" sz="3600" dirty="0"/>
          </a:p>
        </p:txBody>
      </p:sp>
      <p:pic>
        <p:nvPicPr>
          <p:cNvPr id="3074" name="Picture 2" descr="C:\Users\Ильвина\Desktop\пр\IMG_0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59363"/>
            <a:ext cx="3597864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477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125113" cy="924475"/>
          </a:xfrm>
        </p:spPr>
        <p:txBody>
          <a:bodyPr/>
          <a:lstStyle/>
          <a:p>
            <a:r>
              <a:rPr lang="tt-RU" sz="4000" b="1" i="1" dirty="0" smtClean="0"/>
              <a:t>Хәкимов Назыйф Исмәгыйл</a:t>
            </a:r>
            <a:r>
              <a:rPr lang="ru-RU" sz="4000" b="1" i="1" dirty="0" smtClean="0"/>
              <a:t>ь</a:t>
            </a:r>
            <a:r>
              <a:rPr lang="tt-RU" sz="4000" b="1" i="1" dirty="0" smtClean="0"/>
              <a:t> улы.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1772816"/>
            <a:ext cx="3384376" cy="4374014"/>
          </a:xfrm>
        </p:spPr>
        <p:txBody>
          <a:bodyPr>
            <a:normAutofit/>
          </a:bodyPr>
          <a:lstStyle/>
          <a:p>
            <a:pPr lvl="0">
              <a:buClr>
                <a:srgbClr val="FF9000"/>
              </a:buClr>
            </a:pPr>
            <a:r>
              <a:rPr lang="ru-RU" sz="3600" dirty="0" smtClean="0">
                <a:solidFill>
                  <a:prstClr val="white"/>
                </a:solidFill>
              </a:rPr>
              <a:t>Механик, </a:t>
            </a:r>
            <a:r>
              <a:rPr lang="tt-RU" sz="3600" dirty="0">
                <a:solidFill>
                  <a:prstClr val="white"/>
                </a:solidFill>
              </a:rPr>
              <a:t>“</a:t>
            </a:r>
            <a:r>
              <a:rPr lang="ru-RU" sz="3600" dirty="0">
                <a:solidFill>
                  <a:prstClr val="white"/>
                </a:solidFill>
              </a:rPr>
              <a:t>Почет </a:t>
            </a:r>
            <a:r>
              <a:rPr lang="ru-RU" sz="3600" dirty="0" err="1">
                <a:solidFill>
                  <a:prstClr val="white"/>
                </a:solidFill>
              </a:rPr>
              <a:t>билгесе</a:t>
            </a:r>
            <a:r>
              <a:rPr lang="tt-RU" sz="3600" dirty="0" smtClean="0">
                <a:solidFill>
                  <a:prstClr val="white"/>
                </a:solidFill>
              </a:rPr>
              <a:t>”ор-</a:t>
            </a:r>
            <a:r>
              <a:rPr lang="ru-RU" sz="3600" dirty="0" err="1" smtClean="0">
                <a:solidFill>
                  <a:prstClr val="white"/>
                </a:solidFill>
              </a:rPr>
              <a:t>дены</a:t>
            </a:r>
            <a:r>
              <a:rPr lang="ru-RU" sz="3600" dirty="0" smtClean="0">
                <a:solidFill>
                  <a:prstClr val="white"/>
                </a:solidFill>
              </a:rPr>
              <a:t> </a:t>
            </a:r>
            <a:r>
              <a:rPr lang="ru-RU" sz="3600" dirty="0">
                <a:solidFill>
                  <a:prstClr val="white"/>
                </a:solidFill>
              </a:rPr>
              <a:t>бел</a:t>
            </a:r>
            <a:r>
              <a:rPr lang="tt-RU" sz="3600" dirty="0">
                <a:solidFill>
                  <a:prstClr val="white"/>
                </a:solidFill>
              </a:rPr>
              <a:t>ә</a:t>
            </a:r>
            <a:r>
              <a:rPr lang="ru-RU" sz="3600" dirty="0">
                <a:solidFill>
                  <a:prstClr val="white"/>
                </a:solidFill>
              </a:rPr>
              <a:t>н </a:t>
            </a:r>
            <a:r>
              <a:rPr lang="ru-RU" sz="3600" dirty="0" err="1">
                <a:solidFill>
                  <a:prstClr val="white"/>
                </a:solidFill>
              </a:rPr>
              <a:t>бүләкләнә</a:t>
            </a:r>
            <a:r>
              <a:rPr lang="ru-RU" dirty="0">
                <a:solidFill>
                  <a:prstClr val="white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122" name="Picture 2" descr="C:\Users\Ильвина\Desktop\пр\IMG_0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3751093" cy="500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546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7667011" cy="924475"/>
          </a:xfrm>
        </p:spPr>
        <p:txBody>
          <a:bodyPr/>
          <a:lstStyle/>
          <a:p>
            <a:r>
              <a:rPr lang="tt-RU" sz="4000" b="1" i="1" dirty="0" smtClean="0"/>
              <a:t>Зарипов Рафаил Шафыйк улы.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916832"/>
            <a:ext cx="3168352" cy="4051437"/>
          </a:xfrm>
        </p:spPr>
        <p:txBody>
          <a:bodyPr>
            <a:normAutofit fontScale="92500"/>
          </a:bodyPr>
          <a:lstStyle/>
          <a:p>
            <a:r>
              <a:rPr lang="tt-RU" sz="3600" dirty="0" smtClean="0"/>
              <a:t>Терлекче,  “Почетлы колхозчы”, </a:t>
            </a:r>
            <a:r>
              <a:rPr lang="tt-RU" sz="3600" dirty="0" smtClean="0">
                <a:solidFill>
                  <a:prstClr val="white"/>
                </a:solidFill>
              </a:rPr>
              <a:t>“</a:t>
            </a:r>
            <a:r>
              <a:rPr lang="ru-RU" sz="3600" dirty="0">
                <a:solidFill>
                  <a:prstClr val="white"/>
                </a:solidFill>
              </a:rPr>
              <a:t>Почет </a:t>
            </a:r>
            <a:r>
              <a:rPr lang="ru-RU" sz="3600" dirty="0" err="1">
                <a:solidFill>
                  <a:prstClr val="white"/>
                </a:solidFill>
              </a:rPr>
              <a:t>билгесе</a:t>
            </a:r>
            <a:r>
              <a:rPr lang="tt-RU" sz="3600" dirty="0">
                <a:solidFill>
                  <a:prstClr val="white"/>
                </a:solidFill>
              </a:rPr>
              <a:t>”ор-</a:t>
            </a:r>
            <a:r>
              <a:rPr lang="ru-RU" sz="3600" dirty="0" err="1">
                <a:solidFill>
                  <a:prstClr val="white"/>
                </a:solidFill>
              </a:rPr>
              <a:t>дены</a:t>
            </a:r>
            <a:r>
              <a:rPr lang="ru-RU" sz="3600" dirty="0">
                <a:solidFill>
                  <a:prstClr val="white"/>
                </a:solidFill>
              </a:rPr>
              <a:t> бел</a:t>
            </a:r>
            <a:r>
              <a:rPr lang="tt-RU" sz="3600" dirty="0">
                <a:solidFill>
                  <a:prstClr val="white"/>
                </a:solidFill>
              </a:rPr>
              <a:t>ә</a:t>
            </a:r>
            <a:r>
              <a:rPr lang="ru-RU" sz="3600" dirty="0">
                <a:solidFill>
                  <a:prstClr val="white"/>
                </a:solidFill>
              </a:rPr>
              <a:t>н </a:t>
            </a:r>
            <a:r>
              <a:rPr lang="ru-RU" sz="3600" dirty="0" err="1" smtClean="0">
                <a:solidFill>
                  <a:prstClr val="white"/>
                </a:solidFill>
              </a:rPr>
              <a:t>бүләкләнә</a:t>
            </a:r>
            <a:r>
              <a:rPr lang="ru-RU" sz="3600" dirty="0" smtClean="0">
                <a:solidFill>
                  <a:prstClr val="white"/>
                </a:solidFill>
              </a:rPr>
              <a:t>.</a:t>
            </a:r>
            <a:endParaRPr lang="ru-RU" sz="3600" dirty="0"/>
          </a:p>
        </p:txBody>
      </p:sp>
      <p:pic>
        <p:nvPicPr>
          <p:cNvPr id="6146" name="Picture 2" descr="C:\Users\Ильвина\Desktop\пр\IMG_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86" y="1628800"/>
            <a:ext cx="378042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552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7125113" cy="924475"/>
          </a:xfrm>
        </p:spPr>
        <p:txBody>
          <a:bodyPr/>
          <a:lstStyle/>
          <a:p>
            <a:r>
              <a:rPr lang="tt-RU" sz="4000" b="1" i="1" dirty="0" smtClean="0"/>
              <a:t>Ваһапова Хәдия Нәҗметдин кызы.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2049662"/>
            <a:ext cx="3672408" cy="4051437"/>
          </a:xfrm>
        </p:spPr>
        <p:txBody>
          <a:bodyPr>
            <a:normAutofit/>
          </a:bodyPr>
          <a:lstStyle/>
          <a:p>
            <a:r>
              <a:rPr lang="tt-RU" sz="3600" dirty="0" smtClean="0"/>
              <a:t>Комбайнчы,</a:t>
            </a:r>
            <a:r>
              <a:rPr lang="tt-RU" sz="3600" dirty="0"/>
              <a:t> </a:t>
            </a:r>
            <a:r>
              <a:rPr lang="tt-RU" sz="3600" dirty="0" smtClean="0"/>
              <a:t> Хезмәт </a:t>
            </a:r>
            <a:r>
              <a:rPr lang="tt-RU" sz="3600" dirty="0"/>
              <a:t>Кызыл Байрагы </a:t>
            </a:r>
            <a:r>
              <a:rPr lang="tt-RU" sz="3600" dirty="0" smtClean="0"/>
              <a:t>ордены белән бүләкләнгән</a:t>
            </a:r>
            <a:endParaRPr lang="ru-RU" sz="3600" dirty="0"/>
          </a:p>
        </p:txBody>
      </p:sp>
      <p:pic>
        <p:nvPicPr>
          <p:cNvPr id="7170" name="Picture 2" descr="C:\Users\Ильвина\Desktop\пр\IMG_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3777884" cy="503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615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887" y="404664"/>
            <a:ext cx="7125113" cy="924475"/>
          </a:xfrm>
        </p:spPr>
        <p:txBody>
          <a:bodyPr/>
          <a:lstStyle/>
          <a:p>
            <a:r>
              <a:rPr lang="tt-RU" sz="4000" b="1" i="1" dirty="0" smtClean="0"/>
              <a:t>Мөлеков Касыйм Габдулла улы.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1807361"/>
            <a:ext cx="3600400" cy="4069911"/>
          </a:xfrm>
        </p:spPr>
        <p:txBody>
          <a:bodyPr>
            <a:normAutofit/>
          </a:bodyPr>
          <a:lstStyle/>
          <a:p>
            <a:r>
              <a:rPr lang="tt-RU" sz="3600" dirty="0" smtClean="0"/>
              <a:t>Колхоз рәисе, ТАССРның атказанган механизато-ры.</a:t>
            </a:r>
            <a:endParaRPr lang="ru-RU" sz="3600" dirty="0"/>
          </a:p>
        </p:txBody>
      </p:sp>
      <p:pic>
        <p:nvPicPr>
          <p:cNvPr id="8194" name="Picture 2" descr="C:\Users\Ильвина\Desktop\пр\IMG_0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231" y="1772816"/>
            <a:ext cx="365187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142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125113" cy="924475"/>
          </a:xfrm>
        </p:spPr>
        <p:txBody>
          <a:bodyPr/>
          <a:lstStyle/>
          <a:p>
            <a:r>
              <a:rPr lang="tt-RU" sz="4000" b="1" i="1" dirty="0" smtClean="0"/>
              <a:t>Гайнетдинов Билал Мәхмүт улы.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1" y="1807361"/>
            <a:ext cx="2914483" cy="4051437"/>
          </a:xfrm>
        </p:spPr>
        <p:txBody>
          <a:bodyPr>
            <a:normAutofit fontScale="92500" lnSpcReduction="10000"/>
          </a:bodyPr>
          <a:lstStyle/>
          <a:p>
            <a:r>
              <a:rPr lang="tt-RU" sz="3600" dirty="0" smtClean="0"/>
              <a:t>Колхоз рәисе, Хезмәт Кызыл Байрагы ордены белән бүләкләнә</a:t>
            </a:r>
            <a:endParaRPr lang="ru-RU" sz="3600" dirty="0"/>
          </a:p>
        </p:txBody>
      </p:sp>
      <p:pic>
        <p:nvPicPr>
          <p:cNvPr id="9218" name="Picture 2" descr="C:\Users\Ильвина\Desktop\пр\IMG_0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3705876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006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147" y="404664"/>
            <a:ext cx="8424936" cy="924475"/>
          </a:xfrm>
        </p:spPr>
        <p:txBody>
          <a:bodyPr/>
          <a:lstStyle/>
          <a:p>
            <a:r>
              <a:rPr lang="tt-RU" sz="4000" b="1" i="1" dirty="0" smtClean="0"/>
              <a:t>Бурһаниева Рәхимә Газиз кызы.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790088"/>
            <a:ext cx="3274523" cy="45739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t-RU" sz="3600" dirty="0" smtClean="0"/>
              <a:t>ОТФ мөдире, Почетлы колхозчы, Хезмәт Кызыл Байрагы ордены белән бүләкләнә.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50" y="1484784"/>
            <a:ext cx="388843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45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125113" cy="924475"/>
          </a:xfrm>
        </p:spPr>
        <p:txBody>
          <a:bodyPr/>
          <a:lstStyle/>
          <a:p>
            <a:r>
              <a:rPr lang="tt-RU" sz="4000" b="1" i="1" dirty="0" smtClean="0"/>
              <a:t>Исәнбай уңганнары.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Ильвина\Desktop\пр\IMG_0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03459"/>
            <a:ext cx="7524328" cy="523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763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8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t-RU" sz="4800" dirty="0" smtClean="0"/>
              <a:t>Хезмәт бөек дан эше</a:t>
            </a:r>
          </a:p>
          <a:p>
            <a:pPr marL="0" indent="0">
              <a:buNone/>
            </a:pPr>
            <a:r>
              <a:rPr lang="tt-RU" sz="4800" dirty="0" smtClean="0"/>
              <a:t>Герой була ала бездә</a:t>
            </a:r>
          </a:p>
          <a:p>
            <a:pPr marL="0" indent="0">
              <a:buNone/>
            </a:pPr>
            <a:r>
              <a:rPr lang="tt-RU" sz="4800" dirty="0" smtClean="0"/>
              <a:t>Хезмәт сөйгән һәр кеше</a:t>
            </a:r>
            <a:r>
              <a:rPr lang="tt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00265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12776"/>
            <a:ext cx="7125112" cy="4051437"/>
          </a:xfrm>
        </p:spPr>
        <p:txBody>
          <a:bodyPr>
            <a:noAutofit/>
          </a:bodyPr>
          <a:lstStyle/>
          <a:p>
            <a:pPr marL="0" indent="0"/>
            <a:r>
              <a:rPr lang="tt-RU" sz="2400" dirty="0" smtClean="0"/>
              <a:t>Районыбыздагы “Рассвет” колхозының Исәнбай сарыкчылык фермасында да профессияләренә гашыйк уңганнар, туган илгә фидакарь хезмәт итүче хатын-кызлар эшләгән.  Алар </a:t>
            </a:r>
            <a:r>
              <a:rPr lang="tt-RU" sz="2400" b="1" i="1" u="sng" dirty="0" smtClean="0"/>
              <a:t>Асманова Әминә Ситдыйк кызы</a:t>
            </a:r>
            <a:r>
              <a:rPr lang="tt-RU" sz="2400" i="1" u="sng" dirty="0" smtClean="0"/>
              <a:t>, </a:t>
            </a:r>
            <a:r>
              <a:rPr lang="tt-RU" sz="2400" b="1" i="1" u="sng" dirty="0" smtClean="0"/>
              <a:t>Борисова Мәмдүдә Сәйдел кызы, Гарифуллина Хәлимә Шәех кызы, Садыйкова Гүзәлия Сәет кызы, Мухамад</a:t>
            </a:r>
            <a:r>
              <a:rPr lang="ru-RU" sz="2400" b="1" i="1" u="sng" dirty="0" err="1" smtClean="0"/>
              <a:t>ьярова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Хәмидә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Газиз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кызы</a:t>
            </a:r>
            <a:r>
              <a:rPr lang="ru-RU" sz="2400" b="1" i="1" u="sng" dirty="0" smtClean="0"/>
              <a:t>, </a:t>
            </a:r>
            <a:r>
              <a:rPr lang="ru-RU" sz="2400" b="1" i="1" u="sng" dirty="0" err="1" smtClean="0"/>
              <a:t>Нәгыймова</a:t>
            </a:r>
            <a:r>
              <a:rPr lang="ru-RU" sz="2400" b="1" i="1" u="sng" dirty="0" smtClean="0"/>
              <a:t> Лилия </a:t>
            </a:r>
            <a:r>
              <a:rPr lang="ru-RU" sz="2400" b="1" i="1" u="sng" dirty="0" err="1" smtClean="0"/>
              <a:t>Хәбибрахман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кызы</a:t>
            </a:r>
            <a:r>
              <a:rPr lang="ru-RU" sz="2400" b="1" i="1" u="sng" dirty="0" smtClean="0"/>
              <a:t>, </a:t>
            </a:r>
            <a:r>
              <a:rPr lang="ru-RU" sz="2400" b="1" i="1" u="sng" dirty="0" err="1" smtClean="0"/>
              <a:t>Фәтхетдинова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Хәтимә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Фәттах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кызы</a:t>
            </a:r>
            <a:r>
              <a:rPr lang="ru-RU" sz="2400" b="1" i="1" u="sng" dirty="0" smtClean="0"/>
              <a:t>, </a:t>
            </a:r>
            <a:r>
              <a:rPr lang="ru-RU" sz="2400" b="1" i="1" u="sng" dirty="0" err="1" smtClean="0"/>
              <a:t>Шәймәрданова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Кәүсәрия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Фатыйх</a:t>
            </a:r>
            <a:r>
              <a:rPr lang="ru-RU" sz="2400" b="1" i="1" u="sng" dirty="0" smtClean="0"/>
              <a:t> </a:t>
            </a:r>
            <a:r>
              <a:rPr lang="ru-RU" sz="2400" b="1" i="1" u="sng" dirty="0" err="1" smtClean="0"/>
              <a:t>кызы</a:t>
            </a:r>
            <a:r>
              <a:rPr lang="ru-RU" sz="2400" b="1" i="1" u="sng" dirty="0" smtClean="0"/>
              <a:t>.</a:t>
            </a:r>
            <a:r>
              <a:rPr lang="tt-RU" sz="2400" b="1" i="1" u="sng" dirty="0" smtClean="0"/>
              <a:t> </a:t>
            </a:r>
            <a:r>
              <a:rPr lang="tt-RU" sz="2400" dirty="0" smtClean="0"/>
              <a:t>Бу коллекив сан ягыннан зур булмаган, әмма башкарган хезмәтләренең күләме, муллык өчен көрәштә яулаган уңышларының зурлыгы белән ферма хатын-кызларының даны районда гына түгел, бөтен республикабызга таралган.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553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65636"/>
            <a:ext cx="7776864" cy="924475"/>
          </a:xfrm>
        </p:spPr>
        <p:txBody>
          <a:bodyPr/>
          <a:lstStyle/>
          <a:p>
            <a:r>
              <a:rPr lang="tt-RU" sz="2800" dirty="0" smtClean="0"/>
              <a:t>1973-1974 нче елларда “ Коммунистик хезмәт ударнигы” исемен алуга лаек булган иптәшләрне бүләкләү-хөрмәтләү кичәсе үткәрү истәлеге.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Ильвина\Desktop\пр\IMG_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82861"/>
            <a:ext cx="7166573" cy="438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591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24936" cy="924475"/>
          </a:xfrm>
        </p:spPr>
        <p:txBody>
          <a:bodyPr/>
          <a:lstStyle/>
          <a:p>
            <a:r>
              <a:rPr lang="tt-RU" sz="3500" b="1" i="1" dirty="0" smtClean="0"/>
              <a:t> </a:t>
            </a:r>
            <a:r>
              <a:rPr lang="tt-RU" sz="4000" b="1" i="1" dirty="0" smtClean="0"/>
              <a:t>Яг</a:t>
            </a:r>
            <a:r>
              <a:rPr lang="ru-RU" sz="4000" b="1" i="1" dirty="0" err="1" smtClean="0"/>
              <a:t>ъфаров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Гаяз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Газиз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улы</a:t>
            </a:r>
            <a:r>
              <a:rPr lang="ru-RU" sz="4000" b="1" i="1" dirty="0" smtClean="0"/>
              <a:t>.</a:t>
            </a:r>
            <a:endParaRPr lang="ru-RU" sz="4000" b="1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48064" y="1916832"/>
            <a:ext cx="3562557" cy="4051437"/>
          </a:xfrm>
        </p:spPr>
        <p:txBody>
          <a:bodyPr>
            <a:normAutofit fontScale="77500" lnSpcReduction="20000"/>
          </a:bodyPr>
          <a:lstStyle/>
          <a:p>
            <a:r>
              <a:rPr lang="tt-RU" sz="4400" dirty="0" smtClean="0"/>
              <a:t>МТФ мөдире, Почетлы колхозчы, Хезмәт Кызыл Байрагы ордены белән бүләкләнә.</a:t>
            </a:r>
            <a:endParaRPr lang="ru-RU" sz="4400" dirty="0"/>
          </a:p>
        </p:txBody>
      </p:sp>
      <p:pic>
        <p:nvPicPr>
          <p:cNvPr id="1026" name="Picture 2" descr="C:\Users\Ильвина\Desktop\пр\IMG_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41" y="1577413"/>
            <a:ext cx="3960440" cy="509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138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534" y="404664"/>
            <a:ext cx="8496944" cy="924475"/>
          </a:xfrm>
        </p:spPr>
        <p:txBody>
          <a:bodyPr/>
          <a:lstStyle/>
          <a:p>
            <a:r>
              <a:rPr lang="tt-RU" sz="4000" b="1" i="1" dirty="0" smtClean="0"/>
              <a:t>Насыйпова Роза Габдулла кызы.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807361"/>
            <a:ext cx="3202514" cy="3853887"/>
          </a:xfrm>
        </p:spPr>
        <p:txBody>
          <a:bodyPr>
            <a:normAutofit fontScale="92500" lnSpcReduction="10000"/>
          </a:bodyPr>
          <a:lstStyle/>
          <a:p>
            <a:r>
              <a:rPr lang="tt-RU" sz="3600" dirty="0" smtClean="0"/>
              <a:t>СТФ мөдире, Хезмәт Кызыл Байрагы ордены белән бүләкләнә</a:t>
            </a:r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61" y="1556792"/>
            <a:ext cx="3867894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8280920" cy="924475"/>
          </a:xfrm>
        </p:spPr>
        <p:txBody>
          <a:bodyPr/>
          <a:lstStyle/>
          <a:p>
            <a:r>
              <a:rPr lang="tt-RU" sz="4000" b="1" i="1" dirty="0" smtClean="0"/>
              <a:t>Сундуков Фәйзи Хәбибулла улы.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5" y="1807361"/>
            <a:ext cx="3778579" cy="43579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t-RU" sz="3600" dirty="0" smtClean="0"/>
              <a:t>Механизатор. Хезмәт Кызыл Байрагы һәм Октябрь Революциясе орденнары кавалеры.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383442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62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992889" cy="1008112"/>
          </a:xfrm>
        </p:spPr>
        <p:txBody>
          <a:bodyPr/>
          <a:lstStyle/>
          <a:p>
            <a:r>
              <a:rPr lang="tt-RU" sz="4000" b="1" i="1" dirty="0" smtClean="0"/>
              <a:t>И</a:t>
            </a:r>
            <a:r>
              <a:rPr lang="ru-RU" sz="4000" b="1" i="1" dirty="0" smtClean="0"/>
              <a:t>ж</a:t>
            </a:r>
            <a:r>
              <a:rPr lang="tt-RU" sz="4000" b="1" i="1" dirty="0" smtClean="0"/>
              <a:t>болдина Гөлия Кәшфелбаян кызы.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3" y="1807361"/>
            <a:ext cx="2914482" cy="3925895"/>
          </a:xfrm>
        </p:spPr>
        <p:txBody>
          <a:bodyPr>
            <a:normAutofit fontScale="92500"/>
          </a:bodyPr>
          <a:lstStyle/>
          <a:p>
            <a:r>
              <a:rPr lang="tt-RU" sz="3600" dirty="0" smtClean="0"/>
              <a:t>Терлекче,</a:t>
            </a:r>
            <a:r>
              <a:rPr lang="ru-RU" sz="3600" b="1" dirty="0" smtClean="0"/>
              <a:t> </a:t>
            </a:r>
            <a:r>
              <a:rPr lang="en-US" sz="3600" dirty="0" smtClean="0"/>
              <a:t>III</a:t>
            </a:r>
            <a:r>
              <a:rPr lang="tt-RU" sz="3600" dirty="0" smtClean="0"/>
              <a:t> дәрәҗә Дан ордены белән бүләкләнә</a:t>
            </a:r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79" y="1628800"/>
            <a:ext cx="3780421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14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80920" cy="924475"/>
          </a:xfrm>
        </p:spPr>
        <p:txBody>
          <a:bodyPr/>
          <a:lstStyle/>
          <a:p>
            <a:r>
              <a:rPr lang="tt-RU" sz="4000" b="1" i="1" dirty="0" smtClean="0"/>
              <a:t>Ямалиев Ил</a:t>
            </a:r>
            <a:r>
              <a:rPr lang="ru-RU" sz="4000" b="1" i="1" dirty="0" smtClean="0"/>
              <a:t>ь</a:t>
            </a:r>
            <a:r>
              <a:rPr lang="tt-RU" sz="4000" b="1" i="1" dirty="0" smtClean="0"/>
              <a:t>яс Хафиз улы.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807361"/>
            <a:ext cx="3274522" cy="4357943"/>
          </a:xfrm>
        </p:spPr>
        <p:txBody>
          <a:bodyPr>
            <a:normAutofit fontScale="92500" lnSpcReduction="10000"/>
          </a:bodyPr>
          <a:lstStyle/>
          <a:p>
            <a:r>
              <a:rPr lang="tt-RU" sz="3600" dirty="0" smtClean="0"/>
              <a:t>Татарстаың атказанган механизато-ры, Ленин һәм Хезмәт Байрагы орденнары белән бүләкләнә</a:t>
            </a:r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388843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294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338" y="260648"/>
            <a:ext cx="8712968" cy="1728192"/>
          </a:xfrm>
        </p:spPr>
        <p:txBody>
          <a:bodyPr/>
          <a:lstStyle/>
          <a:p>
            <a:r>
              <a:rPr lang="tt-RU" sz="4000" b="1" i="1" dirty="0" smtClean="0"/>
              <a:t>Нәҗметдинова Мөшәрәфә Нурмөхәммәт кызы.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772816"/>
            <a:ext cx="3706571" cy="4717983"/>
          </a:xfrm>
        </p:spPr>
        <p:txBody>
          <a:bodyPr/>
          <a:lstStyle/>
          <a:p>
            <a:r>
              <a:rPr lang="tt-RU" sz="3600" dirty="0" smtClean="0"/>
              <a:t>Терлекче, атказанган колхозчы, Ленин ордены белән бүләкләнә</a:t>
            </a:r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93" y="1988840"/>
            <a:ext cx="351039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4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141" y="620688"/>
            <a:ext cx="8712968" cy="924475"/>
          </a:xfrm>
        </p:spPr>
        <p:txBody>
          <a:bodyPr/>
          <a:lstStyle/>
          <a:p>
            <a:r>
              <a:rPr lang="ru-RU" sz="4000" b="1" i="1" dirty="0" smtClean="0"/>
              <a:t>Хафизов </a:t>
            </a:r>
            <a:r>
              <a:rPr lang="ru-RU" sz="4000" b="1" i="1" dirty="0" err="1" smtClean="0"/>
              <a:t>Фоат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Габдулла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улы</a:t>
            </a:r>
            <a:r>
              <a:rPr lang="ru-RU" sz="4000" b="1" i="1" dirty="0" smtClean="0"/>
              <a:t>.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9" y="1807361"/>
            <a:ext cx="3562555" cy="4069911"/>
          </a:xfrm>
        </p:spPr>
        <p:txBody>
          <a:bodyPr/>
          <a:lstStyle/>
          <a:p>
            <a:r>
              <a:rPr lang="ru-RU" sz="3600" dirty="0" err="1" smtClean="0"/>
              <a:t>Механиза</a:t>
            </a:r>
            <a:r>
              <a:rPr lang="ru-RU" sz="3600" dirty="0" smtClean="0"/>
              <a:t>-тор, </a:t>
            </a:r>
            <a:r>
              <a:rPr lang="tt-RU" sz="3600" dirty="0" smtClean="0"/>
              <a:t>“</a:t>
            </a:r>
            <a:r>
              <a:rPr lang="ru-RU" sz="3600" dirty="0" smtClean="0"/>
              <a:t>Почет </a:t>
            </a:r>
            <a:r>
              <a:rPr lang="ru-RU" sz="3600" dirty="0" err="1" smtClean="0"/>
              <a:t>билгесе</a:t>
            </a:r>
            <a:r>
              <a:rPr lang="tt-RU" sz="3600" dirty="0" smtClean="0"/>
              <a:t>”ор</a:t>
            </a:r>
            <a:r>
              <a:rPr lang="ru-RU" sz="3600" dirty="0" smtClean="0"/>
              <a:t>-</a:t>
            </a:r>
            <a:r>
              <a:rPr lang="ru-RU" sz="3600" dirty="0" err="1" smtClean="0"/>
              <a:t>дены</a:t>
            </a:r>
            <a:r>
              <a:rPr lang="ru-RU" sz="3600" dirty="0" smtClean="0"/>
              <a:t> бел</a:t>
            </a:r>
            <a:r>
              <a:rPr lang="tt-RU" sz="3600" dirty="0" smtClean="0"/>
              <a:t>ә</a:t>
            </a:r>
            <a:r>
              <a:rPr lang="ru-RU" sz="3600" dirty="0" smtClean="0"/>
              <a:t>н </a:t>
            </a:r>
            <a:r>
              <a:rPr lang="ru-RU" sz="3600" dirty="0" err="1" smtClean="0"/>
              <a:t>бүләкләнә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25" y="1700808"/>
            <a:ext cx="3726413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65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</Template>
  <TotalTime>174</TotalTime>
  <Words>402</Words>
  <Application>Microsoft Office PowerPoint</Application>
  <PresentationFormat>Экран (4:3)</PresentationFormat>
  <Paragraphs>39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Autumn</vt:lpstr>
      <vt:lpstr>Презентация PowerPoint</vt:lpstr>
      <vt:lpstr>Презентация PowerPoint</vt:lpstr>
      <vt:lpstr> Ягъфаров Гаяз Газиз улы.</vt:lpstr>
      <vt:lpstr>Насыйпова Роза Габдулла кызы.</vt:lpstr>
      <vt:lpstr>Сундуков Фәйзи Хәбибулла улы.</vt:lpstr>
      <vt:lpstr>Ижболдина Гөлия Кәшфелбаян кызы.</vt:lpstr>
      <vt:lpstr>Ямалиев Ильяс Хафиз улы.</vt:lpstr>
      <vt:lpstr>Нәҗметдинова Мөшәрәфә Нурмөхәммәт кызы.</vt:lpstr>
      <vt:lpstr>Хафизов Фоат Габдулла улы.</vt:lpstr>
      <vt:lpstr>Закирова Зөлхәбирә  Нурмөхәммәт кызы.</vt:lpstr>
      <vt:lpstr>Тютиев Сәгыйть Фәссах улы.</vt:lpstr>
      <vt:lpstr>Ахунҗанова Фәридә Шәймөхәммәт кызы.</vt:lpstr>
      <vt:lpstr>Хәкимов Назыйф Исмәгыйль улы.</vt:lpstr>
      <vt:lpstr>Зарипов Рафаил Шафыйк улы.</vt:lpstr>
      <vt:lpstr>Ваһапова Хәдия Нәҗметдин кызы.</vt:lpstr>
      <vt:lpstr>Мөлеков Касыйм Габдулла улы.</vt:lpstr>
      <vt:lpstr>Гайнетдинов Билал Мәхмүт улы.</vt:lpstr>
      <vt:lpstr>Бурһаниева Рәхимә Газиз кызы.</vt:lpstr>
      <vt:lpstr>Исәнбай уңганнары.</vt:lpstr>
      <vt:lpstr>Презентация PowerPoint</vt:lpstr>
      <vt:lpstr>1973-1974 нче елларда “ Коммунистик хезмәт ударнигы” исемен алуга лаек булган иптәшләрне бүләкләү-хөрмәтләү кичәсе үткәрү истәлеге.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Ильвина</dc:creator>
  <cp:lastModifiedBy>Альфия</cp:lastModifiedBy>
  <cp:revision>16</cp:revision>
  <dcterms:created xsi:type="dcterms:W3CDTF">2013-12-08T10:38:25Z</dcterms:created>
  <dcterms:modified xsi:type="dcterms:W3CDTF">2019-04-05T13:53:37Z</dcterms:modified>
</cp:coreProperties>
</file>